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372ACF-34EF-46BC-83D8-51597E28D89F}" v="13" dt="2024-01-15T01:46:17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69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u m" userId="194245684578351f" providerId="Windows Live" clId="Web-{3F372ACF-34EF-46BC-83D8-51597E28D89F}"/>
    <pc:docChg chg="modSld">
      <pc:chgData name="janu m" userId="194245684578351f" providerId="Windows Live" clId="Web-{3F372ACF-34EF-46BC-83D8-51597E28D89F}" dt="2024-01-15T01:46:16.996" v="11" actId="20577"/>
      <pc:docMkLst>
        <pc:docMk/>
      </pc:docMkLst>
      <pc:sldChg chg="modSp">
        <pc:chgData name="janu m" userId="194245684578351f" providerId="Windows Live" clId="Web-{3F372ACF-34EF-46BC-83D8-51597E28D89F}" dt="2024-01-15T01:46:16.996" v="11" actId="20577"/>
        <pc:sldMkLst>
          <pc:docMk/>
          <pc:sldMk cId="0" sldId="257"/>
        </pc:sldMkLst>
        <pc:spChg chg="mod">
          <ac:chgData name="janu m" userId="194245684578351f" providerId="Windows Live" clId="Web-{3F372ACF-34EF-46BC-83D8-51597E28D89F}" dt="2024-01-15T01:46:16.996" v="11" actId="20577"/>
          <ac:spMkLst>
            <pc:docMk/>
            <pc:sldMk cId="0" sldId="257"/>
            <ac:spMk id="3" creationId="{00000000-0000-0000-0000-000000000000}"/>
          </ac:spMkLst>
        </pc:spChg>
      </pc:sldChg>
    </pc:docChg>
  </pc:docChgLst>
</pc:chgInfo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46DBF-0C57-4549-B450-A538670223F5}" type="datetimeFigureOut">
              <a:rPr lang="en-US" smtClean="0"/>
              <a:pPr/>
              <a:t>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5A9443-E835-46E5-9DE9-6834D5F8539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5638799"/>
          </a:xfrm>
        </p:spPr>
        <p:txBody>
          <a:bodyPr>
            <a:normAutofit/>
          </a:bodyPr>
          <a:lstStyle/>
          <a:p>
            <a:r>
              <a:rPr lang="en-US"/>
              <a:t>RAITHUBAZAR</a:t>
            </a:r>
            <a:br>
              <a:rPr lang="en-US"/>
            </a:b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A VEGETABLE MARKET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/>
              <a:t>Broad out line : Functioning of a Farmers Market/ </a:t>
            </a:r>
            <a:r>
              <a:rPr lang="en-US" err="1"/>
              <a:t>Raithubazar</a:t>
            </a:r>
          </a:p>
          <a:p>
            <a:r>
              <a:rPr lang="en-US"/>
              <a:t>Start : How big is the market ? Interview of the manager of the market . What  actually happens in a market ? </a:t>
            </a:r>
          </a:p>
          <a:p>
            <a:r>
              <a:rPr lang="en-US"/>
              <a:t>Middle : interview of the seller . What are the vegetables available in it . interview’s of buyers and  shopkeepers .</a:t>
            </a:r>
          </a:p>
          <a:p>
            <a:r>
              <a:rPr lang="en-US"/>
              <a:t>End : What happens to the left over vegetables? Who cleans the market place ?</a:t>
            </a:r>
          </a:p>
          <a:p>
            <a:r>
              <a:rPr lang="en-US"/>
              <a:t>Characters involved : Manager ,shopkeeper ,seller ,consumer .</a:t>
            </a:r>
          </a:p>
          <a:p>
            <a:r>
              <a:rPr lang="en-US"/>
              <a:t>Point of view : It is the consumer’s point of view</a:t>
            </a:r>
          </a:p>
          <a:p>
            <a:r>
              <a:rPr lang="en-US"/>
              <a:t>UPS : The colorful vegetables .</a:t>
            </a:r>
          </a:p>
          <a:p>
            <a:r>
              <a:rPr lang="en-US"/>
              <a:t>We wanted to show how a market works and the benefits in buying the vegetables in it</a:t>
            </a:r>
          </a:p>
          <a:p>
            <a:pPr>
              <a:buNone/>
            </a:pP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999B0-E461-6F50-A8B3-AE94AC16D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Small clip of the Documentary</a:t>
            </a:r>
          </a:p>
        </p:txBody>
      </p:sp>
      <p:pic>
        <p:nvPicPr>
          <p:cNvPr id="4" name="FM2.mov">
            <a:hlinkClick r:id="" action="ppaction://media"/>
            <a:extLst>
              <a:ext uri="{FF2B5EF4-FFF2-40B4-BE49-F238E27FC236}">
                <a16:creationId xmlns:a16="http://schemas.microsoft.com/office/drawing/2014/main" id="{D4639912-183B-0396-797B-0E7D5FD701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354088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</Words>
  <Application>Microsoft Macintosh PowerPoint</Application>
  <PresentationFormat>On-screen Show (4:3)</PresentationFormat>
  <Paragraphs>12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RAITHUBAZAR </vt:lpstr>
      <vt:lpstr>Script</vt:lpstr>
      <vt:lpstr>Small clip of the Documentary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RAITHUBAZAR</dc:title>
  <dc:creator>Home</dc:creator>
  <cp:lastModifiedBy>Malagavalli, Jahnavi</cp:lastModifiedBy>
  <cp:revision>6</cp:revision>
  <dcterms:created xsi:type="dcterms:W3CDTF">2017-02-15T16:28:10Z</dcterms:created>
  <dcterms:modified xsi:type="dcterms:W3CDTF">2024-01-15T02:14:24Z</dcterms:modified>
</cp:coreProperties>
</file>

<file path=docProps/thumbnail.jpeg>
</file>